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2" r:id="rId3"/>
    <p:sldId id="257" r:id="rId4"/>
    <p:sldId id="259" r:id="rId5"/>
    <p:sldId id="260" r:id="rId6"/>
    <p:sldId id="263" r:id="rId7"/>
    <p:sldId id="258" r:id="rId8"/>
    <p:sldId id="266" r:id="rId9"/>
    <p:sldId id="261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9AF1D1-EA2F-47EB-BD47-F3C47E2C347E}" type="datetimeFigureOut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DFE7B-6582-4A06-9466-4D44B330D4B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2379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DFE7B-6582-4A06-9466-4D44B330D4B7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A14DBC-029B-4784-972A-476B0ED29F42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516AFE-BFD6-4688-BCB4-8826859FE35F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C0AB91-2CCC-4B35-A009-11094E6F25B5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26B38F-36E8-4337-880E-83A89DE5C6BB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4615AF-47F6-48A0-8610-4DFAB354CD31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F7EDCE-6FB4-44D9-8DF8-DF096778DBCE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F5086F-E46A-4A3A-B4E8-B32A24D80CF4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363C2F-BC54-4C27-A787-93B74B3050A2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84FCC3-C3A0-4868-B1A5-D524E9EC9DDD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17B4AA-0517-42F2-93B7-AFD60AE884AC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CE2EA-5E69-4F20-9480-720AA86D54CC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7143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2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974850"/>
            <a:ext cx="8229600" cy="424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EDB9E770-A9DB-4151-8A7A-93FD203C01A9}" type="datetime1">
              <a:rPr lang="zh-CN" altLang="en-US" smtClean="0"/>
              <a:pPr/>
              <a:t>19/11/21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83FB4B4-230E-4B32-A060-4D68A2E6BA7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176" name="Picture 4" descr="C:\Users\UEDC-1\Desktop\TopLogo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5750" y="214313"/>
            <a:ext cx="11620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>
    <p:dissolv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ira.hz.netease.com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 smtClean="0"/>
              <a:t>XXX</a:t>
            </a:r>
            <a:r>
              <a:rPr lang="zh-CN" altLang="en-US" b="1" dirty="0" smtClean="0"/>
              <a:t>项目启动会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沟通方式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3753594"/>
              </p:ext>
            </p:extLst>
          </p:nvPr>
        </p:nvGraphicFramePr>
        <p:xfrm>
          <a:off x="457200" y="2590656"/>
          <a:ext cx="8229600" cy="2331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50504"/>
                <a:gridCol w="1008112"/>
                <a:gridCol w="1224136"/>
                <a:gridCol w="4546848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dirty="0" smtClean="0"/>
                        <a:t>沟通方式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dirty="0" smtClean="0"/>
                        <a:t>频率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dirty="0" smtClean="0"/>
                        <a:t>负责人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dirty="0" smtClean="0"/>
                        <a:t>备注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600" dirty="0" smtClean="0"/>
                        <a:t>周报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600" dirty="0" smtClean="0"/>
                        <a:t>周会</a:t>
                      </a:r>
                      <a:r>
                        <a:rPr lang="en-US" altLang="zh-CN" sz="1600" dirty="0" smtClean="0"/>
                        <a:t>/</a:t>
                      </a:r>
                      <a:r>
                        <a:rPr lang="zh-CN" altLang="en-US" sz="1600" dirty="0" smtClean="0"/>
                        <a:t>站会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600" dirty="0" smtClean="0"/>
                        <a:t>邮件组</a:t>
                      </a:r>
                      <a:endParaRPr lang="zh-CN" alt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600" dirty="0" smtClean="0"/>
                        <a:t>Popo</a:t>
                      </a:r>
                      <a:r>
                        <a:rPr lang="zh-CN" altLang="en-US" sz="1600" dirty="0" smtClean="0"/>
                        <a:t>群</a:t>
                      </a:r>
                      <a:endParaRPr lang="zh-CN" altLang="en-US" sz="16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工具</a:t>
            </a:r>
            <a:r>
              <a:rPr lang="zh-CN" altLang="en-US" dirty="0" smtClean="0"/>
              <a:t>支持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任务跟踪：</a:t>
            </a:r>
            <a:r>
              <a:rPr lang="en-US" altLang="zh-CN" dirty="0" smtClean="0"/>
              <a:t>JIRA </a:t>
            </a:r>
          </a:p>
          <a:p>
            <a:pPr lvl="1"/>
            <a:r>
              <a:rPr lang="en-US" altLang="zh-CN" dirty="0" smtClean="0">
                <a:hlinkClick r:id="rId2"/>
              </a:rPr>
              <a:t>http://jira.hz.netease.com</a:t>
            </a:r>
            <a:endParaRPr lang="en-US" altLang="zh-CN" dirty="0" smtClean="0"/>
          </a:p>
          <a:p>
            <a:r>
              <a:rPr lang="zh-CN" altLang="en-US" dirty="0" smtClean="0"/>
              <a:t>文档共享：</a:t>
            </a:r>
            <a:r>
              <a:rPr lang="en-US" altLang="zh-CN" dirty="0" smtClean="0"/>
              <a:t>Confluence</a:t>
            </a:r>
          </a:p>
          <a:p>
            <a:r>
              <a:rPr lang="zh-CN" altLang="en-US" dirty="0" smtClean="0"/>
              <a:t>代码管理：</a:t>
            </a:r>
            <a:r>
              <a:rPr lang="en-US" altLang="zh-CN" dirty="0" err="1" smtClean="0"/>
              <a:t>git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99592" y="1124744"/>
            <a:ext cx="7558608" cy="1470025"/>
          </a:xfrm>
        </p:spPr>
        <p:txBody>
          <a:bodyPr/>
          <a:lstStyle/>
          <a:p>
            <a:r>
              <a:rPr lang="zh-CN" altLang="en-US" sz="3200" dirty="0" smtClean="0">
                <a:latin typeface="华文新魏" pitchFamily="2" charset="-122"/>
                <a:ea typeface="华文新魏" pitchFamily="2" charset="-122"/>
              </a:rPr>
              <a:t>成功的项目，来源于每一个人的努力，以及大家的精诚合作！</a:t>
            </a:r>
            <a:endParaRPr lang="zh-CN" altLang="en-US" sz="3200" dirty="0"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6" name="图片 5" descr="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492896"/>
            <a:ext cx="5544616" cy="3705088"/>
          </a:xfrm>
          <a:prstGeom prst="rect">
            <a:avLst/>
          </a:prstGeom>
        </p:spPr>
      </p:pic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2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457200" y="714375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项目</a:t>
            </a:r>
            <a:r>
              <a:rPr lang="zh-CN" altLang="en-US" dirty="0" smtClean="0"/>
              <a:t>背景</a:t>
            </a:r>
            <a:endParaRPr lang="zh-CN" alt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项目目标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项目范围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40213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里程碑计划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5</a:t>
            </a:fld>
            <a:endParaRPr lang="zh-CN" altLang="en-US"/>
          </a:p>
        </p:txBody>
      </p:sp>
      <p:sp>
        <p:nvSpPr>
          <p:cNvPr id="14" name="内容占位符 13"/>
          <p:cNvSpPr>
            <a:spLocks noGrp="1"/>
          </p:cNvSpPr>
          <p:nvPr>
            <p:ph idx="1"/>
          </p:nvPr>
        </p:nvSpPr>
        <p:spPr>
          <a:xfrm>
            <a:off x="285720" y="1857364"/>
            <a:ext cx="8229600" cy="4240213"/>
          </a:xfrm>
        </p:spPr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主要风险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57200" y="1974850"/>
          <a:ext cx="8229600" cy="2286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06688"/>
                <a:gridCol w="1224136"/>
                <a:gridCol w="3898776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dirty="0" smtClean="0"/>
                        <a:t>风险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dirty="0" smtClean="0"/>
                        <a:t>影响程度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dirty="0" smtClean="0"/>
                        <a:t>备注</a:t>
                      </a:r>
                      <a:endParaRPr lang="zh-CN" alt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600" kern="1200" dirty="0" smtClean="0"/>
                        <a:t>★★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600" kern="1200" dirty="0" smtClean="0"/>
                        <a:t>★★★★★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600" kern="1200" dirty="0" smtClean="0"/>
                        <a:t>★★★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kern="1200" dirty="0" smtClean="0"/>
                        <a:t>★★★</a:t>
                      </a:r>
                      <a:endParaRPr lang="zh-CN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组织</a:t>
            </a:r>
            <a:r>
              <a:rPr lang="zh-CN" altLang="en-US" dirty="0" smtClean="0"/>
              <a:t>架构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518864" y="1700808"/>
          <a:ext cx="8229600" cy="4820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人员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职责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责任分工</a:t>
            </a:r>
            <a:endParaRPr lang="zh-CN" altLang="en-US" dirty="0"/>
          </a:p>
        </p:txBody>
      </p:sp>
      <p:graphicFrame>
        <p:nvGraphicFramePr>
          <p:cNvPr id="29" name="内容占位符 28"/>
          <p:cNvGraphicFramePr>
            <a:graphicFrameLocks noGrp="1"/>
          </p:cNvGraphicFramePr>
          <p:nvPr>
            <p:ph idx="1"/>
          </p:nvPr>
        </p:nvGraphicFramePr>
        <p:xfrm>
          <a:off x="457200" y="2400280"/>
          <a:ext cx="8229600" cy="1737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34480"/>
                <a:gridCol w="1656184"/>
                <a:gridCol w="1008112"/>
                <a:gridCol w="3168352"/>
                <a:gridCol w="1162472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dirty="0" smtClean="0"/>
                        <a:t>交付物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dirty="0" smtClean="0"/>
                        <a:t>负责人</a:t>
                      </a:r>
                      <a:endParaRPr lang="en-US" altLang="zh-CN" sz="1600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1600" dirty="0" smtClean="0"/>
                        <a:t>Owner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dirty="0" smtClean="0"/>
                        <a:t>审批人</a:t>
                      </a:r>
                      <a:endParaRPr lang="en-US" altLang="zh-CN" sz="1600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1600" dirty="0" smtClean="0"/>
                        <a:t>Approver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dirty="0" smtClean="0"/>
                        <a:t>审核者</a:t>
                      </a:r>
                      <a:endParaRPr lang="en-US" altLang="zh-CN" sz="1600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1600" dirty="0" smtClean="0"/>
                        <a:t>Reviewer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600" dirty="0" smtClean="0"/>
                        <a:t>参与者</a:t>
                      </a:r>
                      <a:r>
                        <a:rPr lang="en-US" altLang="zh-CN" sz="1600" dirty="0" smtClean="0"/>
                        <a:t>Participant</a:t>
                      </a:r>
                      <a:endParaRPr lang="zh-CN" alt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0" name="灯片编号占位符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流程</a:t>
            </a:r>
            <a:r>
              <a:rPr lang="zh-CN" altLang="en-US" dirty="0" smtClean="0"/>
              <a:t>机制</a:t>
            </a:r>
            <a:r>
              <a:rPr lang="zh-CN" altLang="en-US" dirty="0" smtClean="0"/>
              <a:t> </a:t>
            </a:r>
            <a:endParaRPr lang="zh-CN" altLang="en-US" dirty="0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B4B4-230E-4B32-A060-4D68A2E6BA7E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模板_清雅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模板_清雅</Template>
  <TotalTime>2241</TotalTime>
  <Words>99</Words>
  <Application>Microsoft Macintosh PowerPoint</Application>
  <PresentationFormat>全屏显示(4:3)</PresentationFormat>
  <Paragraphs>54</Paragraphs>
  <Slides>12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模板_清雅</vt:lpstr>
      <vt:lpstr>XXX项目启动会</vt:lpstr>
      <vt:lpstr>项目背景</vt:lpstr>
      <vt:lpstr>项目目标</vt:lpstr>
      <vt:lpstr>项目范围</vt:lpstr>
      <vt:lpstr>里程碑计划</vt:lpstr>
      <vt:lpstr>主要风险</vt:lpstr>
      <vt:lpstr>组织架构</vt:lpstr>
      <vt:lpstr>责任分工</vt:lpstr>
      <vt:lpstr>流程机制 </vt:lpstr>
      <vt:lpstr>沟通方式</vt:lpstr>
      <vt:lpstr>工具支持</vt:lpstr>
      <vt:lpstr>成功的项目，来源于每一个人的努力，以及大家的精诚合作！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网易公开课TED项目启动会</dc:title>
  <dc:creator>163</dc:creator>
  <cp:lastModifiedBy>wang terence</cp:lastModifiedBy>
  <cp:revision>48</cp:revision>
  <dcterms:created xsi:type="dcterms:W3CDTF">2012-10-23T06:57:16Z</dcterms:created>
  <dcterms:modified xsi:type="dcterms:W3CDTF">2019-11-22T03:16:54Z</dcterms:modified>
</cp:coreProperties>
</file>